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2" r:id="rId5"/>
    <p:sldId id="263" r:id="rId6"/>
    <p:sldId id="264" r:id="rId7"/>
    <p:sldId id="259" r:id="rId8"/>
    <p:sldId id="265" r:id="rId9"/>
    <p:sldId id="266" r:id="rId10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971" autoAdjust="0"/>
    <p:restoredTop sz="94660"/>
  </p:normalViewPr>
  <p:slideViewPr>
    <p:cSldViewPr snapToGrid="0">
      <p:cViewPr varScale="1">
        <p:scale>
          <a:sx n="73" d="100"/>
          <a:sy n="73" d="100"/>
        </p:scale>
        <p:origin x="7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כ"ד/אייר/תשפ"ב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כ"ד/אייר/תשפ"ב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What is data compression?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F99FF0-831E-109C-B30F-08D1BCA99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8417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Data compression </a:t>
            </a:r>
            <a:r>
              <a:rPr lang="en-US" i="0" dirty="0">
                <a:effectLst/>
              </a:rPr>
              <a:t>is the process of encoding, restructuring or otherwise modifying data in order to reduce its size</a:t>
            </a:r>
            <a:endParaRPr lang="en-US" dirty="0"/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581191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Haar wavelet transform</a:t>
            </a: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0" y="3733119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dirty="0">
                <a:solidFill>
                  <a:srgbClr val="FFFEFF"/>
                </a:solidFill>
              </a:rPr>
              <a:t>Haar algorithms:</a:t>
            </a:r>
            <a:endParaRPr lang="he-IL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497910" y="2296932"/>
            <a:ext cx="5181598" cy="178343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0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1768</TotalTime>
  <Words>185</Words>
  <Application>Microsoft Office PowerPoint</Application>
  <PresentationFormat>מסך רחב</PresentationFormat>
  <Paragraphs>27</Paragraphs>
  <Slides>6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9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6" baseType="lpstr">
      <vt:lpstr>Arial</vt:lpstr>
      <vt:lpstr>Arial Rounded MT Bold</vt:lpstr>
      <vt:lpstr>Calibri</vt:lpstr>
      <vt:lpstr>Gill Sans MT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What is data compression?</vt:lpstr>
      <vt:lpstr>Haar wavelet transform</vt:lpstr>
      <vt:lpstr>Haar algorithms:</vt:lpstr>
      <vt:lpstr>Integer-Haar:</vt:lpstr>
      <vt:lpstr>Haar New Transform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1</cp:revision>
  <dcterms:created xsi:type="dcterms:W3CDTF">2022-05-23T16:07:10Z</dcterms:created>
  <dcterms:modified xsi:type="dcterms:W3CDTF">2022-05-25T07:38:35Z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